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21590" y="2855408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Europeiska unionen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35516" y="760911"/>
            <a:ext cx="491563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Resan med nya kompisar </a:t>
            </a:r>
            <a:br>
              <a:rPr lang="fr-FR"/>
            </a:br>
            <a:r>
              <a:rPr lang="fr-FR"/>
              <a:t>börjar här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Europeiska unionen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5927270-451C-DC4C-6E5C-72B2B9DB4E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319" r="-1555"/>
          <a:stretch/>
        </p:blipFill>
        <p:spPr>
          <a:xfrm>
            <a:off x="139391" y="3972439"/>
            <a:ext cx="1326995" cy="1004951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BE3A7333-0096-A32B-FAB5-D8889DD254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36223" y="3445987"/>
            <a:ext cx="2549178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Ansökan öppnar </a:t>
            </a:r>
            <a:endParaRPr lang="en-GB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3A864BE9-8A31-89F1-85A7-1341AE796F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78619" y="3748836"/>
            <a:ext cx="179410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den 2 april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5AA7F4-FFD7-20B4-DDD7-65D2822ECB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1E661AE-0B4C-3611-79FC-1D468E0A63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E8D4F7-5004-5268-E7BD-578255F6B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6CAE20-5917-4B1B-982C-6C83ECE352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11662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120</cp:revision>
  <dcterms:created xsi:type="dcterms:W3CDTF">2021-04-28T16:14:15Z</dcterms:created>
  <dcterms:modified xsi:type="dcterms:W3CDTF">2025-01-16T21:20:20Z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